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62" r:id="rId4"/>
    <p:sldId id="263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99"/>
    <a:srgbClr val="FF66CC"/>
    <a:srgbClr val="D074C7"/>
    <a:srgbClr val="BA8A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>
      <p:cViewPr varScale="1">
        <p:scale>
          <a:sx n="120" d="100"/>
          <a:sy n="120" d="100"/>
        </p:scale>
        <p:origin x="2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6341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9489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3562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5065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1039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2904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7673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8411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6293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5658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3447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E4E94-5507-4DD4-B280-27505585D8A7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4D13A-EE62-44D6-9F79-C4ABD485DBB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6135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455942" y="964121"/>
            <a:ext cx="3593136" cy="854711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642" r="7411"/>
          <a:stretch/>
        </p:blipFill>
        <p:spPr>
          <a:xfrm>
            <a:off x="2961580" y="2383185"/>
            <a:ext cx="6951894" cy="373171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123121" y="3896731"/>
            <a:ext cx="3091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可收納膠帶、紙膠帶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4621694" y="2393149"/>
            <a:ext cx="1401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名片架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6554048" y="2152352"/>
            <a:ext cx="934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筆架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6566736" y="4735358"/>
            <a:ext cx="2544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小物分類盤</a:t>
            </a:r>
          </a:p>
        </p:txBody>
      </p:sp>
      <p:sp>
        <p:nvSpPr>
          <p:cNvPr id="9" name="文字方塊 8"/>
          <p:cNvSpPr txBox="1"/>
          <p:nvPr/>
        </p:nvSpPr>
        <p:spPr>
          <a:xfrm>
            <a:off x="8293115" y="3745510"/>
            <a:ext cx="22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迴紋針盤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1545394" y="1068312"/>
            <a:ext cx="3687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solidFill>
                  <a:srgbClr val="FF669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豆腐積木收納盤</a:t>
            </a:r>
          </a:p>
        </p:txBody>
      </p:sp>
    </p:spTree>
    <p:extLst>
      <p:ext uri="{BB962C8B-B14F-4D97-AF65-F5344CB8AC3E}">
        <p14:creationId xmlns:p14="http://schemas.microsoft.com/office/powerpoint/2010/main" val="1466888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953" t="46693" r="37933" b="19606"/>
          <a:stretch/>
        </p:blipFill>
        <p:spPr>
          <a:xfrm>
            <a:off x="1232452" y="859477"/>
            <a:ext cx="4860236" cy="241734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l="22399" t="38690" r="35862" b="14307"/>
          <a:stretch/>
        </p:blipFill>
        <p:spPr>
          <a:xfrm>
            <a:off x="5648740" y="2831105"/>
            <a:ext cx="5526156" cy="3500537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1232452" y="4276854"/>
            <a:ext cx="43699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設計理念：</a:t>
            </a:r>
            <a:endParaRPr lang="en-US" altLang="zh-TW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小小一組收納盤，放在桌上不佔空間。</a:t>
            </a:r>
            <a:endParaRPr lang="en-US" altLang="zh-TW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符合日常需求。</a:t>
            </a:r>
            <a:endParaRPr lang="en-US" altLang="zh-TW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不但有筆架、名片架、膠帶收納區</a:t>
            </a:r>
            <a:endParaRPr lang="en-US" altLang="zh-TW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還有各式小物分類盤，乾淨療癒。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6442213" y="1888435"/>
            <a:ext cx="42141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以英文名字字首</a:t>
            </a:r>
            <a:r>
              <a:rPr lang="en-US" altLang="zh-TW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，</a:t>
            </a:r>
            <a:endParaRPr lang="en-US" altLang="zh-TW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作為小巧思設計於分類盤中</a:t>
            </a:r>
          </a:p>
        </p:txBody>
      </p:sp>
    </p:spTree>
    <p:extLst>
      <p:ext uri="{BB962C8B-B14F-4D97-AF65-F5344CB8AC3E}">
        <p14:creationId xmlns:p14="http://schemas.microsoft.com/office/powerpoint/2010/main" val="486386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373076" y="612997"/>
            <a:ext cx="3930995" cy="101967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 b="1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52589" y="659569"/>
            <a:ext cx="3932583" cy="973100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多功能收納組合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68" t="6012" r="17219" b="4365"/>
          <a:stretch/>
        </p:blipFill>
        <p:spPr>
          <a:xfrm>
            <a:off x="2212626" y="1872803"/>
            <a:ext cx="6380921" cy="3975652"/>
          </a:xfrm>
          <a:prstGeom prst="rect">
            <a:avLst/>
          </a:prstGeom>
        </p:spPr>
      </p:pic>
      <p:sp>
        <p:nvSpPr>
          <p:cNvPr id="5" name="向下箭號 4"/>
          <p:cNvSpPr/>
          <p:nvPr/>
        </p:nvSpPr>
        <p:spPr>
          <a:xfrm rot="2100918">
            <a:off x="6136552" y="1318852"/>
            <a:ext cx="368415" cy="1078309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701808" y="882070"/>
            <a:ext cx="3677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第一層 </a:t>
            </a:r>
            <a:r>
              <a:rPr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紅色</a:t>
            </a:r>
            <a:r>
              <a:rPr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TW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可收納美妝刷具、筆狀文具</a:t>
            </a:r>
          </a:p>
        </p:txBody>
      </p:sp>
      <p:sp>
        <p:nvSpPr>
          <p:cNvPr id="7" name="向右箭號 6"/>
          <p:cNvSpPr/>
          <p:nvPr/>
        </p:nvSpPr>
        <p:spPr>
          <a:xfrm>
            <a:off x="7335078" y="3292616"/>
            <a:ext cx="1434547" cy="34510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2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8959641" y="2943811"/>
            <a:ext cx="3120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第二層 </a:t>
            </a:r>
            <a:endParaRPr lang="en-US" altLang="zh-TW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橙色、黃色、綠色</a:t>
            </a:r>
            <a:r>
              <a:rPr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TW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可收納生活用品或小雜物</a:t>
            </a:r>
          </a:p>
        </p:txBody>
      </p:sp>
      <p:sp>
        <p:nvSpPr>
          <p:cNvPr id="9" name="向右箭號 8"/>
          <p:cNvSpPr/>
          <p:nvPr/>
        </p:nvSpPr>
        <p:spPr>
          <a:xfrm>
            <a:off x="7335078" y="4360518"/>
            <a:ext cx="1470991" cy="340691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8959641" y="4360518"/>
            <a:ext cx="2600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第三層 </a:t>
            </a:r>
            <a:r>
              <a:rPr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深淺藍色</a:t>
            </a:r>
            <a:r>
              <a:rPr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TW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可收納小飾品</a:t>
            </a:r>
          </a:p>
        </p:txBody>
      </p:sp>
      <p:sp>
        <p:nvSpPr>
          <p:cNvPr id="11" name="文字方塊 10"/>
          <p:cNvSpPr txBox="1"/>
          <p:nvPr/>
        </p:nvSpPr>
        <p:spPr>
          <a:xfrm>
            <a:off x="655008" y="5430074"/>
            <a:ext cx="27630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第四層 </a:t>
            </a:r>
            <a:r>
              <a:rPr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紫色</a:t>
            </a:r>
            <a:r>
              <a:rPr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TW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可放置需要通風的小物</a:t>
            </a:r>
            <a:r>
              <a:rPr lang="en-US" altLang="zh-TW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ex.</a:t>
            </a:r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美妝蛋</a:t>
            </a:r>
          </a:p>
        </p:txBody>
      </p:sp>
      <p:sp>
        <p:nvSpPr>
          <p:cNvPr id="12" name="向右箭號 11"/>
          <p:cNvSpPr/>
          <p:nvPr/>
        </p:nvSpPr>
        <p:spPr>
          <a:xfrm rot="8333830">
            <a:off x="1732980" y="4750716"/>
            <a:ext cx="1255773" cy="36694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8616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21805" t="33785" r="35318" b="8547"/>
          <a:stretch/>
        </p:blipFill>
        <p:spPr>
          <a:xfrm>
            <a:off x="983974" y="3274330"/>
            <a:ext cx="4840356" cy="317616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l="10369" t="32367" r="38398" b="15421"/>
          <a:stretch/>
        </p:blipFill>
        <p:spPr>
          <a:xfrm>
            <a:off x="5824330" y="864707"/>
            <a:ext cx="5226898" cy="3170580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8335617" y="4207949"/>
            <a:ext cx="38563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加上</a:t>
            </a:r>
            <a:r>
              <a:rPr lang="en-US" altLang="zh-TW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VIN</a:t>
            </a:r>
            <a:r>
              <a:rPr lang="zh-TW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文字設計</a:t>
            </a:r>
          </a:p>
        </p:txBody>
      </p:sp>
      <p:sp>
        <p:nvSpPr>
          <p:cNvPr id="9" name="文字方塊 8"/>
          <p:cNvSpPr txBox="1"/>
          <p:nvPr/>
        </p:nvSpPr>
        <p:spPr>
          <a:xfrm>
            <a:off x="914399" y="1507190"/>
            <a:ext cx="48403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設計理念：</a:t>
            </a:r>
          </a:p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以簡單卻又不失風格的蜂巢作為整體造型，</a:t>
            </a:r>
          </a:p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模塊化的蜂巢收納設計，相較圓形可以最大化利用空間。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6072266" y="5347250"/>
            <a:ext cx="4671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使用彩虹的元素進行拼接，更有活力，在物品位置的擺放上也會更有記憶點。</a:t>
            </a:r>
          </a:p>
        </p:txBody>
      </p:sp>
    </p:spTree>
    <p:extLst>
      <p:ext uri="{BB962C8B-B14F-4D97-AF65-F5344CB8AC3E}">
        <p14:creationId xmlns:p14="http://schemas.microsoft.com/office/powerpoint/2010/main" val="352662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203</Words>
  <Application>Microsoft Macintosh PowerPoint</Application>
  <PresentationFormat>寬螢幕</PresentationFormat>
  <Paragraphs>28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0" baseType="lpstr">
      <vt:lpstr>新細明體</vt:lpstr>
      <vt:lpstr>Microsoft YaHei</vt:lpstr>
      <vt:lpstr>Arial</vt:lpstr>
      <vt:lpstr>Calibri</vt:lpstr>
      <vt:lpstr>Calibri Light</vt:lpstr>
      <vt:lpstr>Office 佈景主題</vt:lpstr>
      <vt:lpstr>PowerPoint 簡報</vt:lpstr>
      <vt:lpstr>PowerPoint 簡報</vt:lpstr>
      <vt:lpstr>多功能收納組合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tinkercad</dc:title>
  <dc:creator>育菁 田</dc:creator>
  <cp:lastModifiedBy>Microsoft Office 使用者</cp:lastModifiedBy>
  <cp:revision>20</cp:revision>
  <dcterms:created xsi:type="dcterms:W3CDTF">2019-05-11T11:52:00Z</dcterms:created>
  <dcterms:modified xsi:type="dcterms:W3CDTF">2020-02-05T19:02:26Z</dcterms:modified>
</cp:coreProperties>
</file>

<file path=docProps/thumbnail.jpeg>
</file>